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90" d="100"/>
          <a:sy n="90" d="100"/>
        </p:scale>
        <p:origin x="4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11.png>
</file>

<file path=ppt/media/image12.png>
</file>

<file path=ppt/media/image3.jpe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16.06.2018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Embedded Systems - Projektarbeit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File</a:t>
            </a:r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</a:t>
            </a:r>
            <a:r>
              <a:rPr lang="de-DE" dirty="0" err="1" smtClean="0"/>
              <a:t>pwmchip</a:t>
            </a:r>
            <a:r>
              <a:rPr lang="de-DE" dirty="0" smtClean="0"/>
              <a:t>/pwm0/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/pwmchip0/pwm0/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/pwmchip0/pwm0/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892" y="1352770"/>
            <a:ext cx="5983549" cy="4424362"/>
          </a:xfrm>
        </p:spPr>
      </p:pic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61" y="1187670"/>
            <a:ext cx="5899149" cy="4424362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4192172" y="2897945"/>
            <a:ext cx="7779434" cy="9566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5095683" y="2289112"/>
            <a:ext cx="7532119" cy="850967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Koordinatensystem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Umsetzung</a:t>
            </a:r>
          </a:p>
          <a:p>
            <a:r>
              <a:rPr lang="de-CH" dirty="0" smtClean="0"/>
              <a:t>Teilaufgaben und Erkenntnisse</a:t>
            </a:r>
          </a:p>
          <a:p>
            <a:r>
              <a:rPr lang="de-CH" dirty="0" err="1" smtClean="0"/>
              <a:t>Lessons</a:t>
            </a:r>
            <a:r>
              <a:rPr lang="de-CH" dirty="0" smtClean="0"/>
              <a:t> </a:t>
            </a:r>
            <a:r>
              <a:rPr lang="de-CH" dirty="0" err="1" smtClean="0"/>
              <a:t>Learned</a:t>
            </a:r>
            <a:endParaRPr lang="de-CH" dirty="0" smtClean="0"/>
          </a:p>
          <a:p>
            <a:r>
              <a:rPr lang="de-CH" dirty="0" smtClean="0"/>
              <a:t>Demonstration</a:t>
            </a:r>
          </a:p>
          <a:p>
            <a:r>
              <a:rPr lang="de-CH" dirty="0" smtClean="0"/>
              <a:t>Fragen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994205"/>
            <a:ext cx="10018713" cy="2737822"/>
          </a:xfrm>
        </p:spPr>
        <p:txBody>
          <a:bodyPr anchor="t"/>
          <a:lstStyle/>
          <a:p>
            <a:pPr marL="0" indent="0">
              <a:buNone/>
            </a:pPr>
            <a:r>
              <a:rPr lang="de-CH" dirty="0"/>
              <a:t>Das Ziel dieses Projekts ist, dass mit Hilfe einer Kamera ein Tischtennisball erkannt, mit Hilfe zweier </a:t>
            </a:r>
            <a:r>
              <a:rPr lang="de-CH" dirty="0" err="1" smtClean="0"/>
              <a:t>Servos</a:t>
            </a:r>
            <a:r>
              <a:rPr lang="de-CH" dirty="0" smtClean="0"/>
              <a:t> </a:t>
            </a:r>
            <a:r>
              <a:rPr lang="de-CH" dirty="0"/>
              <a:t>verfolgt und durch Luftdruck abgelenkt werden kann. Die </a:t>
            </a:r>
            <a:r>
              <a:rPr lang="de-CH" dirty="0" err="1"/>
              <a:t>Servos</a:t>
            </a:r>
            <a:r>
              <a:rPr lang="de-CH" dirty="0"/>
              <a:t> decken die Pan- und </a:t>
            </a:r>
            <a:r>
              <a:rPr lang="de-CH" dirty="0" err="1" smtClean="0"/>
              <a:t>Tilt</a:t>
            </a:r>
            <a:r>
              <a:rPr lang="de-CH" dirty="0" smtClean="0"/>
              <a:t>-Achse </a:t>
            </a:r>
            <a:r>
              <a:rPr lang="de-CH" dirty="0"/>
              <a:t>ab. 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82" y="2248635"/>
            <a:ext cx="5795359" cy="4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" b="4571"/>
          <a:stretch/>
        </p:blipFill>
        <p:spPr>
          <a:xfrm>
            <a:off x="2338978" y="1041981"/>
            <a:ext cx="8474333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Bildbearbeitung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154</Words>
  <Application>Microsoft Office PowerPoint</Application>
  <PresentationFormat>Breitbild</PresentationFormat>
  <Paragraphs>51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Arial</vt:lpstr>
      <vt:lpstr>Calibri</vt:lpstr>
      <vt:lpstr>Corbel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Bildbearbeitung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Koordinatensystem</vt:lpstr>
      <vt:lpstr>Schlussfolgerung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Alexander</cp:lastModifiedBy>
  <cp:revision>10</cp:revision>
  <dcterms:created xsi:type="dcterms:W3CDTF">2018-06-16T07:14:44Z</dcterms:created>
  <dcterms:modified xsi:type="dcterms:W3CDTF">2018-06-16T09:27:09Z</dcterms:modified>
</cp:coreProperties>
</file>

<file path=docProps/thumbnail.jpeg>
</file>